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3" r:id="rId9"/>
    <p:sldId id="264" r:id="rId10"/>
    <p:sldId id="267" r:id="rId11"/>
    <p:sldId id="268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4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4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597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2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3" y="803186"/>
            <a:ext cx="10595648" cy="524862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39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01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7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596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11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021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11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6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EC03F-AE29-4910-867B-8E4384782D0A}" type="datetimeFigureOut">
              <a:rPr lang="zh-CN" altLang="en-US" smtClean="0"/>
              <a:t>2019-11-15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E0AB-78BC-4D2D-8D9A-F3520BD201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42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2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校园资讯服务</a:t>
            </a:r>
            <a:r>
              <a:rPr lang="zh-CN" altLang="en-US" dirty="0" smtClean="0"/>
              <a:t>平台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2019.11.13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494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部门发的内容如何放到归类里？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部门申请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信息中心处理：设计图标、功能配置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779" y="-705836"/>
            <a:ext cx="3269894" cy="799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3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资料上传注意事项：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禁止以文字、图片、附件等形式上传敏感数据</a:t>
            </a:r>
            <a:endParaRPr lang="en-US" altLang="zh-CN" dirty="0" smtClean="0"/>
          </a:p>
          <a:p>
            <a:pPr lvl="2"/>
            <a:r>
              <a:rPr lang="zh-CN" altLang="en-US" b="1" dirty="0" smtClean="0">
                <a:solidFill>
                  <a:srgbClr val="FF0000"/>
                </a:solidFill>
              </a:rPr>
              <a:t>身份证号码、银行卡号、手机号码</a:t>
            </a:r>
            <a:r>
              <a:rPr lang="zh-CN" altLang="en-US" dirty="0" smtClean="0"/>
              <a:t>、</a:t>
            </a:r>
            <a:r>
              <a:rPr lang="zh-CN" altLang="en-US" i="1" dirty="0" smtClean="0"/>
              <a:t>学号、职工号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64659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谢谢！欢迎提出意见和建议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教育网域名的网站</a:t>
            </a:r>
            <a:r>
              <a:rPr lang="zh-CN" altLang="en-US" dirty="0" smtClean="0"/>
              <a:t>：作为学校的官方网站，</a:t>
            </a:r>
            <a:r>
              <a:rPr lang="en-US" altLang="zh-CN" dirty="0"/>
              <a:t>http://</a:t>
            </a:r>
            <a:r>
              <a:rPr lang="en-US" altLang="zh-CN" dirty="0" smtClean="0"/>
              <a:t>www.yngtxy.edu.cn</a:t>
            </a:r>
          </a:p>
          <a:p>
            <a:pPr lvl="1"/>
            <a:r>
              <a:rPr lang="zh-CN" altLang="en-US" dirty="0" smtClean="0"/>
              <a:t>管理登录：</a:t>
            </a:r>
            <a:r>
              <a:rPr lang="en-US" altLang="zh-CN" dirty="0"/>
              <a:t>http://10.10.0.42:8080/system/login.jsp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“灵动校园”</a:t>
            </a:r>
            <a:r>
              <a:rPr lang="en-US" altLang="zh-CN" dirty="0" smtClean="0">
                <a:solidFill>
                  <a:srgbClr val="FF0000"/>
                </a:solidFill>
              </a:rPr>
              <a:t>App</a:t>
            </a:r>
            <a:r>
              <a:rPr lang="zh-CN" altLang="en-US" dirty="0" smtClean="0"/>
              <a:t>：预作为学校统一的移动终端应用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直接网址使用</a:t>
            </a:r>
            <a:r>
              <a:rPr lang="en-US" altLang="zh-CN" dirty="0" smtClean="0"/>
              <a:t>			</a:t>
            </a:r>
            <a:r>
              <a:rPr lang="zh-CN" altLang="en-US" dirty="0" smtClean="0"/>
              <a:t>下载</a:t>
            </a:r>
            <a:r>
              <a:rPr lang="zh-CN" altLang="en-US" dirty="0"/>
              <a:t>安装安卓</a:t>
            </a:r>
            <a:r>
              <a:rPr lang="en-US" altLang="zh-CN" dirty="0" smtClean="0"/>
              <a:t>App</a:t>
            </a:r>
            <a:r>
              <a:rPr lang="zh-CN" altLang="en-US" dirty="0" smtClean="0"/>
              <a:t>（不用微信扫码）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r>
              <a:rPr lang="zh-CN" altLang="en-US" dirty="0" smtClean="0"/>
              <a:t>其中一个模块：</a:t>
            </a:r>
            <a:r>
              <a:rPr lang="zh-CN" altLang="en-US" dirty="0" smtClean="0">
                <a:solidFill>
                  <a:srgbClr val="FF0000"/>
                </a:solidFill>
              </a:rPr>
              <a:t>校园</a:t>
            </a:r>
            <a:r>
              <a:rPr lang="zh-CN" altLang="en-US" dirty="0">
                <a:solidFill>
                  <a:srgbClr val="FF0000"/>
                </a:solidFill>
              </a:rPr>
              <a:t>资讯服务</a:t>
            </a:r>
            <a:r>
              <a:rPr lang="zh-CN" altLang="en-US" dirty="0" smtClean="0">
                <a:solidFill>
                  <a:srgbClr val="FF0000"/>
                </a:solidFill>
              </a:rPr>
              <a:t>平台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lvl="1"/>
            <a:r>
              <a:rPr lang="zh-CN" altLang="en-US" dirty="0" smtClean="0"/>
              <a:t>管理登录：</a:t>
            </a:r>
            <a:r>
              <a:rPr lang="en-US" altLang="zh-CN" dirty="0"/>
              <a:t>http://www.yngtxy.cn/AdminT/login.aspx</a:t>
            </a:r>
            <a:endParaRPr lang="zh-CN" altLang="en-US" dirty="0"/>
          </a:p>
        </p:txBody>
      </p:sp>
      <p:pic>
        <p:nvPicPr>
          <p:cNvPr id="2050" name="Picture 2" descr="E:\【2019年度招生迎新】\https：、、sc.yngtxy.c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833" y="3427497"/>
            <a:ext cx="11906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465" y="3427497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校园</a:t>
            </a:r>
            <a:r>
              <a:rPr lang="zh-CN" altLang="en-US" b="1" dirty="0">
                <a:solidFill>
                  <a:srgbClr val="FF0000"/>
                </a:solidFill>
              </a:rPr>
              <a:t>资讯</a:t>
            </a:r>
            <a:r>
              <a:rPr lang="zh-CN" altLang="en-US" b="1" dirty="0">
                <a:solidFill>
                  <a:srgbClr val="0070C0"/>
                </a:solidFill>
              </a:rPr>
              <a:t>服务</a:t>
            </a:r>
            <a:r>
              <a:rPr lang="zh-CN" altLang="en-US" dirty="0" smtClean="0"/>
              <a:t>平台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解决什么？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QQ</a:t>
            </a:r>
            <a:r>
              <a:rPr lang="zh-CN" altLang="en-US" dirty="0"/>
              <a:t>即时</a:t>
            </a:r>
            <a:r>
              <a:rPr lang="zh-CN" altLang="en-US" dirty="0" smtClean="0"/>
              <a:t>通讯之后信息搜寻麻烦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办事流程、办事指南集中公开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是</a:t>
            </a:r>
            <a:r>
              <a:rPr lang="zh-CN" altLang="en-US" b="1" dirty="0" smtClean="0">
                <a:solidFill>
                  <a:srgbClr val="FF0000"/>
                </a:solidFill>
              </a:rPr>
              <a:t>资讯</a:t>
            </a:r>
            <a:r>
              <a:rPr lang="zh-CN" altLang="en-US" dirty="0" smtClean="0"/>
              <a:t>快速知晓</a:t>
            </a:r>
            <a:r>
              <a:rPr lang="zh-CN" altLang="en-US" b="1" dirty="0" smtClean="0">
                <a:solidFill>
                  <a:srgbClr val="0070C0"/>
                </a:solidFill>
              </a:rPr>
              <a:t>服务</a:t>
            </a:r>
            <a:r>
              <a:rPr lang="zh-CN" altLang="en-US" dirty="0" smtClean="0"/>
              <a:t>，不是即时通讯工具</a:t>
            </a:r>
            <a:endParaRPr lang="en-US" altLang="zh-CN" dirty="0"/>
          </a:p>
          <a:p>
            <a:pPr lvl="1"/>
            <a:r>
              <a:rPr lang="zh-CN" altLang="en-US" dirty="0" smtClean="0"/>
              <a:t>服务对象：教职员工、在校学生、校友、考生及访客</a:t>
            </a:r>
            <a:endParaRPr lang="en-US" altLang="zh-CN" dirty="0" smtClean="0"/>
          </a:p>
          <a:p>
            <a:pPr lvl="1"/>
            <a:r>
              <a:rPr lang="zh-CN" altLang="en-US" dirty="0"/>
              <a:t>分门别类： </a:t>
            </a:r>
            <a:r>
              <a:rPr lang="en-US" altLang="zh-CN" dirty="0"/>
              <a:t>5</a:t>
            </a:r>
            <a:r>
              <a:rPr lang="zh-CN" altLang="en-US" dirty="0"/>
              <a:t>个大类， </a:t>
            </a:r>
            <a:r>
              <a:rPr lang="en-US" altLang="zh-CN" dirty="0" smtClean="0"/>
              <a:t>22</a:t>
            </a:r>
            <a:r>
              <a:rPr lang="zh-CN" altLang="en-US" dirty="0"/>
              <a:t>个小类</a:t>
            </a:r>
            <a:r>
              <a:rPr lang="zh-CN" altLang="en-US" dirty="0" smtClean="0"/>
              <a:t>，</a:t>
            </a:r>
            <a:r>
              <a:rPr lang="en-US" altLang="zh-CN" dirty="0" smtClean="0"/>
              <a:t>109</a:t>
            </a:r>
            <a:r>
              <a:rPr lang="zh-CN" altLang="en-US" dirty="0"/>
              <a:t>个资讯和办事流程</a:t>
            </a:r>
            <a:r>
              <a:rPr lang="zh-CN" altLang="en-US" dirty="0" smtClean="0"/>
              <a:t>服务</a:t>
            </a:r>
            <a:endParaRPr lang="en-US" altLang="zh-CN" dirty="0"/>
          </a:p>
          <a:p>
            <a:pPr lvl="2"/>
            <a:r>
              <a:rPr lang="zh-CN" altLang="en-US" dirty="0" smtClean="0"/>
              <a:t>还可以更多！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69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05" y="1295829"/>
            <a:ext cx="8931568" cy="475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73" y="379828"/>
            <a:ext cx="3363583" cy="59787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59" y="379828"/>
            <a:ext cx="3363583" cy="5978769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379828"/>
            <a:ext cx="3363583" cy="5978769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1009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如何发布？</a:t>
            </a:r>
            <a:endParaRPr lang="en-US" altLang="zh-CN" dirty="0" smtClean="0"/>
          </a:p>
          <a:p>
            <a:pPr lvl="1"/>
            <a:r>
              <a:rPr lang="zh-CN" altLang="en-US" dirty="0"/>
              <a:t>管理登录：</a:t>
            </a:r>
            <a:r>
              <a:rPr lang="en-US" altLang="zh-CN" dirty="0"/>
              <a:t>http://www.yngtxy.cn/AdminT/login.aspx</a:t>
            </a:r>
            <a:endParaRPr lang="zh-CN" altLang="en-US" dirty="0"/>
          </a:p>
          <a:p>
            <a:pPr lvl="1"/>
            <a:r>
              <a:rPr lang="zh-CN" altLang="en-US" dirty="0" smtClean="0"/>
              <a:t>使用部门账号登录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管理认证码：</a:t>
            </a:r>
            <a:r>
              <a:rPr lang="en-US" altLang="zh-CN" dirty="0" smtClean="0"/>
              <a:t>9999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33" y="2804189"/>
            <a:ext cx="5980952" cy="3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61" y="1021596"/>
            <a:ext cx="8342647" cy="48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9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两项必须录入：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标题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内容：网站新闻发布操作方法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文字可以从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复制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图片单独上传，宽度</a:t>
            </a:r>
            <a:r>
              <a:rPr lang="en-US" altLang="zh-CN" dirty="0" smtClean="0"/>
              <a:t>800</a:t>
            </a:r>
            <a:r>
              <a:rPr lang="zh-CN" altLang="en-US" dirty="0" smtClean="0"/>
              <a:t>像素以内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表格通过截图保存后以图片方式上传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77" y="313790"/>
            <a:ext cx="6013523" cy="417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66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4791" y="0"/>
            <a:ext cx="4505975" cy="35537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76190" cy="13047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857" y="3766452"/>
            <a:ext cx="3857143" cy="26476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999" y="3615551"/>
            <a:ext cx="4009524" cy="330476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84054"/>
            <a:ext cx="5219048" cy="1476190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3676190" y="266858"/>
            <a:ext cx="1778601" cy="56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弧形箭头 9"/>
          <p:cNvSpPr/>
          <p:nvPr/>
        </p:nvSpPr>
        <p:spPr>
          <a:xfrm rot="20154144">
            <a:off x="10236496" y="739148"/>
            <a:ext cx="1614488" cy="3171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右箭头 10"/>
          <p:cNvSpPr/>
          <p:nvPr/>
        </p:nvSpPr>
        <p:spPr>
          <a:xfrm rot="10800000">
            <a:off x="6853143" y="5552302"/>
            <a:ext cx="1481714" cy="56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左弧形箭头 11"/>
          <p:cNvSpPr/>
          <p:nvPr/>
        </p:nvSpPr>
        <p:spPr>
          <a:xfrm rot="9352195" flipH="1">
            <a:off x="993500" y="3274669"/>
            <a:ext cx="1458956" cy="29709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8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TM16401371[[fn=地图集]]</Template>
  <TotalTime>309</TotalTime>
  <Words>224</Words>
  <Application>Microsoft Office PowerPoint</Application>
  <PresentationFormat>宽屏</PresentationFormat>
  <Paragraphs>35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宋体</vt:lpstr>
      <vt:lpstr>Calibri Light</vt:lpstr>
      <vt:lpstr>Rockwell</vt:lpstr>
      <vt:lpstr>Wingdings</vt:lpstr>
      <vt:lpstr>Atlas</vt:lpstr>
      <vt:lpstr>校园资讯服务平台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微软用户</cp:lastModifiedBy>
  <cp:revision>56</cp:revision>
  <dcterms:created xsi:type="dcterms:W3CDTF">2019-11-12T08:13:13Z</dcterms:created>
  <dcterms:modified xsi:type="dcterms:W3CDTF">2019-11-14T16:10:04Z</dcterms:modified>
</cp:coreProperties>
</file>